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66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48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4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06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0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54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7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6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FE4C6D-A492-4D01-80E7-2396B05741D9}" type="datetimeFigureOut">
              <a:rPr lang="de-DE" smtClean="0"/>
              <a:t>18.06.2019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F1DB6B8-2108-494D-AB5F-E10BBEAD10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ppyhackerwebmapping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B7445-D626-43FB-8B67-93F08B480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unsichtbaren Verschmutzungen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7E0259-A78B-4DAC-A945-69FCB669E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Web Mapping Projekt</a:t>
            </a:r>
          </a:p>
          <a:p>
            <a:r>
              <a:rPr lang="de-DE" dirty="0"/>
              <a:t>Von Isabelle Beutelspacher,  Alexander Höfner, Robin </a:t>
            </a:r>
            <a:r>
              <a:rPr lang="de-DE" dirty="0" err="1"/>
              <a:t>Kohrs</a:t>
            </a:r>
            <a:endParaRPr lang="de-DE" dirty="0"/>
          </a:p>
          <a:p>
            <a:r>
              <a:rPr lang="de-DE" dirty="0"/>
              <a:t>19. Juni 2019</a:t>
            </a:r>
          </a:p>
        </p:txBody>
      </p:sp>
    </p:spTree>
    <p:extLst>
      <p:ext uri="{BB962C8B-B14F-4D97-AF65-F5344CB8AC3E}">
        <p14:creationId xmlns:p14="http://schemas.microsoft.com/office/powerpoint/2010/main" val="241413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0AF1C7-D662-4716-9870-D2BE88B4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8" y="2558399"/>
            <a:ext cx="7444250" cy="2419988"/>
          </a:xfrm>
          <a:prstGeom prst="rect">
            <a:avLst/>
          </a:prstGeom>
        </p:spPr>
      </p:pic>
      <p:pic>
        <p:nvPicPr>
          <p:cNvPr id="1026" name="Grafik 2" descr="Ein Bild, das Tisch, Monitor enthält.&#10;&#10;Automatisch generierte Beschreibung">
            <a:extLst>
              <a:ext uri="{FF2B5EF4-FFF2-40B4-BE49-F238E27FC236}">
                <a16:creationId xmlns:a16="http://schemas.microsoft.com/office/drawing/2014/main" id="{79A5BD34-44FF-41BE-B518-4B98EEE8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86" y="2069722"/>
            <a:ext cx="229393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4" descr="Ein Bild, das Monitor, Bildschirm enthält.&#10;&#10;Automatisch generierte Beschreibung">
            <a:extLst>
              <a:ext uri="{FF2B5EF4-FFF2-40B4-BE49-F238E27FC236}">
                <a16:creationId xmlns:a16="http://schemas.microsoft.com/office/drawing/2014/main" id="{DE623BD1-94EF-4DD8-BDCC-3F09EFE5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5" y="180362"/>
            <a:ext cx="1585064" cy="65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1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Home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2A4D92-781D-4A03-8D80-186457B4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5" y="1586774"/>
            <a:ext cx="8899169" cy="5271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BFC52D-03D6-4C5A-9568-95953F95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23" y="2866263"/>
            <a:ext cx="5141962" cy="18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9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4B844-7410-4E50-9874-91BFD207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1" y="1620076"/>
            <a:ext cx="10076155" cy="50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About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C56D72-E506-424B-8108-90D27114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1660245"/>
            <a:ext cx="9023432" cy="48026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040E92-E914-4CAD-BA99-8964D7B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82" y="1464816"/>
            <a:ext cx="5122125" cy="5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Luft, Lärm und Licht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hlinkClick r:id="rId2"/>
              </a:rPr>
              <a:t>happyhackerwebmapping.github.io/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180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DB87CE-DEC0-4D0C-8A97-3FA0C511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6" y="1571348"/>
            <a:ext cx="5317724" cy="2591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B110B7D-A519-4C88-8FCA-6A93867FF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t="8802" r="10873" b="15211"/>
          <a:stretch/>
        </p:blipFill>
        <p:spPr>
          <a:xfrm>
            <a:off x="2616773" y="3497713"/>
            <a:ext cx="5899054" cy="31768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9941B2-36C2-4753-B970-03C97BAE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00" y="2179956"/>
            <a:ext cx="6525135" cy="10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CA414-C32D-4838-BA23-85B7D58E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83457"/>
            <a:ext cx="7729728" cy="1188720"/>
          </a:xfrm>
        </p:spPr>
        <p:txBody>
          <a:bodyPr/>
          <a:lstStyle/>
          <a:p>
            <a:r>
              <a:rPr lang="de-DE" dirty="0"/>
              <a:t>Lärm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15F9-C7D9-41B2-9F19-57A4215CC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3472F1-8D71-48AC-9A2C-C36FE708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8" y="1693481"/>
            <a:ext cx="8673483" cy="13365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9F3151-535C-4B76-88C5-61BC888B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5" y="4700421"/>
            <a:ext cx="9498531" cy="14075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FBA731E-9376-43C1-B592-241C098C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90" y="2026868"/>
            <a:ext cx="3543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67737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37</Words>
  <Application>Microsoft Office PowerPoint</Application>
  <PresentationFormat>Breitbild</PresentationFormat>
  <Paragraphs>12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Paket</vt:lpstr>
      <vt:lpstr>Die unsichtbaren Verschmutzungen</vt:lpstr>
      <vt:lpstr>Layout</vt:lpstr>
      <vt:lpstr>Home</vt:lpstr>
      <vt:lpstr>Research</vt:lpstr>
      <vt:lpstr>About</vt:lpstr>
      <vt:lpstr>Luft, Lärm und Licht</vt:lpstr>
      <vt:lpstr>Lärm</vt:lpstr>
      <vt:lpstr>Lärm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unsichtbaren Verschmutzungen</dc:title>
  <dc:creator>Isabelle Beutelspacher</dc:creator>
  <cp:lastModifiedBy>Isabelle Beutelspacher</cp:lastModifiedBy>
  <cp:revision>7</cp:revision>
  <dcterms:created xsi:type="dcterms:W3CDTF">2019-06-18T07:58:03Z</dcterms:created>
  <dcterms:modified xsi:type="dcterms:W3CDTF">2019-06-18T09:51:16Z</dcterms:modified>
</cp:coreProperties>
</file>